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starl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The Light You're Seeing Is Already Old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When You Look at a Star, You're Seeing the Past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5-ESS1-1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that apparent brightness depends on both distance and actual luminosity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distance affects both light travel time and apparent brightness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how apparent brightness changes with distance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Articulate that observing stars means observing the past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Light Year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distance light travels in one year (~6 trillion miles)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Luminosity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actual amount of energy a star produces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Apparent Brightness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How bright a star appears when viewed from Earth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Inverse Square Law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Brightness decreases by the square of the distance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do a star's distance and luminosity determine how bright it appears from Earth?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When You Look at a Star, You're Seeing the Past. Today we'll build a MODEL to discover the answer!</a:t>
            </a:r>
          </a:p>
        </p:txBody>
      </p:sp>
      <p:pic>
        <p:nvPicPr>
          <p:cNvPr id="8" name="Picture 7" descr="landscape-night-sk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starl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Star Distance</a:t>
            </a:r>
          </a:p>
          <a:p>
            <a:pPr>
              <a:spcBef>
                <a:spcPts val="600"/>
              </a:spcBef>
              <a:defRPr sz="1600"/>
            </a:pPr>
            <a:r>
              <a:t>     *  Star Actual Luminosity</a:t>
            </a:r>
          </a:p>
          <a:p>
            <a:pPr>
              <a:spcBef>
                <a:spcPts val="600"/>
              </a:spcBef>
              <a:defRPr sz="1600"/>
            </a:pPr>
            <a:r>
              <a:t>     *  Light Travel Time</a:t>
            </a:r>
          </a:p>
          <a:p>
            <a:pPr>
              <a:spcBef>
                <a:spcPts val="600"/>
              </a:spcBef>
              <a:defRPr sz="1600"/>
            </a:pPr>
            <a:r>
              <a:t>     *  Apparent Brightness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light-yea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If a star is very far away, why might we still be able to see it?</a:t>
            </a:r>
          </a:p>
        </p:txBody>
      </p:sp>
      <p:pic>
        <p:nvPicPr>
          <p:cNvPr id="8" name="Picture 7" descr="discussion-light-yea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The Sun</a:t>
            </a:r>
          </a:p>
          <a:p>
            <a:pPr>
              <a:defRPr sz="1400"/>
            </a:pPr>
            <a:r>
              <a:t>     Distance very low, Luminosity moderate</a:t>
            </a:r>
          </a:p>
          <a:p>
            <a:pPr>
              <a:spcBef>
                <a:spcPts val="1200"/>
              </a:spcBef>
              <a:defRPr sz="1600" b="1"/>
            </a:pPr>
            <a:r>
              <a:t>Nearby Dim Star</a:t>
            </a:r>
          </a:p>
          <a:p>
            <a:pPr>
              <a:defRPr sz="1400"/>
            </a:pPr>
            <a:r>
              <a:t>     Distance low, Luminosity very low</a:t>
            </a:r>
          </a:p>
          <a:p>
            <a:pPr>
              <a:spcBef>
                <a:spcPts val="1200"/>
              </a:spcBef>
              <a:defRPr sz="1600" b="1"/>
            </a:pPr>
            <a:r>
              <a:t>Distant Supergiant</a:t>
            </a:r>
          </a:p>
          <a:p>
            <a:pPr>
              <a:defRPr sz="1400"/>
            </a:pPr>
            <a:r>
              <a:t>     Distance very high, Luminosity very high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sun looks brightest because it's CLOSE, not because it's special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Distance has a NEGATIVE effect on apparent brightness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Very luminous stars can be visible from thousands of light years away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Light travel time means we're always seeing the past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Apparent brightness depends on both distance (closer = brighter) and luminosity (more luminous = brighter). The sun looks brightest because it's the closest star by far!</a:t>
            </a:r>
          </a:p>
        </p:txBody>
      </p:sp>
      <p:pic>
        <p:nvPicPr>
          <p:cNvPr id="8" name="Picture 7" descr="cover-starl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Star Observation Mission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mission to study a specific star using what you know about light travel time.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NASA wants to study a star 100 light years away. What would observing it teach us? What are the challenges?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If we send a signal, how long until we get a response?</a:t>
            </a:r>
          </a:p>
          <a:p>
            <a:pPr>
              <a:spcBef>
                <a:spcPts val="400"/>
              </a:spcBef>
              <a:defRPr sz="1300"/>
            </a:pPr>
            <a:r>
              <a:t>     *  What are we actually 'seeing' when we observe this star?</a:t>
            </a:r>
          </a:p>
          <a:p>
            <a:pPr>
              <a:spcBef>
                <a:spcPts val="400"/>
              </a:spcBef>
              <a:defRPr sz="1300"/>
            </a:pPr>
            <a:r>
              <a:t>     *  How do we learn about stars we can never visit?</a:t>
            </a:r>
          </a:p>
        </p:txBody>
      </p:sp>
      <p:pic>
        <p:nvPicPr>
          <p:cNvPr id="7" name="Picture 6" descr="stem-telesc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Astronomers and Astrophysicists study everything beyond Earth using the principles you modeled today. They earn $90,000-$145,000/year.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